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Medium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65" d="100"/>
          <a:sy n="165" d="100"/>
        </p:scale>
        <p:origin x="6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1ba6c3ca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1ba6c3ca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1ba6c3cad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1ba6c3cad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1ba6c3cad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1ba6c3cad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e1ba6c3c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e1ba6c3c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e1ba6c3ca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e1ba6c3ca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1ba6c3ca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1ba6c3ca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1ba6c3cad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1ba6c3cad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1ba6c3ca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1ba6c3ca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1ba6c3cad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1ba6c3cad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1ba6c3ca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1ba6c3ca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1ba6c3cad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1ba6c3cad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TRIGGERS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oboto Medium"/>
              <a:buNone/>
              <a:defRPr sz="3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694775" y="1288675"/>
            <a:ext cx="8137500" cy="3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BFE299"/>
              </a:buClr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BFE299"/>
              </a:buClr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BFE299"/>
              </a:buClr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BFE299"/>
              </a:buClr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BFE299"/>
              </a:buClr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buNone/>
              <a:defRPr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buNone/>
              <a:defRPr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buNone/>
              <a:defRPr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buNone/>
              <a:defRPr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buNone/>
              <a:defRPr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buNone/>
              <a:defRPr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buNone/>
              <a:defRPr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buNone/>
              <a:defRPr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2900"/>
              <a:t>Segurança</a:t>
            </a:r>
            <a:endParaRPr sz="2900"/>
          </a:p>
        </p:txBody>
      </p:sp>
      <p:sp>
        <p:nvSpPr>
          <p:cNvPr id="128" name="Google Shape;128;p22"/>
          <p:cNvSpPr txBox="1">
            <a:spLocks noGrp="1"/>
          </p:cNvSpPr>
          <p:nvPr>
            <p:ph type="body" idx="1"/>
          </p:nvPr>
        </p:nvSpPr>
        <p:spPr>
          <a:xfrm>
            <a:off x="694775" y="1288675"/>
            <a:ext cx="8137500" cy="3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Uso de encriptação nas Passwords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Login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Registo de novo Utilizador</a:t>
            </a:r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2900"/>
              <a:t>Interface</a:t>
            </a:r>
            <a:endParaRPr sz="2900"/>
          </a:p>
        </p:txBody>
      </p:sp>
      <p:sp>
        <p:nvSpPr>
          <p:cNvPr id="135" name="Google Shape;135;p23"/>
          <p:cNvSpPr txBox="1">
            <a:spLocks noGrp="1"/>
          </p:cNvSpPr>
          <p:nvPr>
            <p:ph type="body" idx="1"/>
          </p:nvPr>
        </p:nvSpPr>
        <p:spPr>
          <a:xfrm>
            <a:off x="694775" y="1288675"/>
            <a:ext cx="8137500" cy="3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Microsoft Visual Studio (.NET) + Linguagem C#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11 Forms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334" y="2597300"/>
            <a:ext cx="3843916" cy="15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0349" y="2622850"/>
            <a:ext cx="1354050" cy="15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2900"/>
              <a:t>Demonstração Interface</a:t>
            </a:r>
            <a:endParaRPr sz="2900"/>
          </a:p>
        </p:txBody>
      </p:sp>
      <p:sp>
        <p:nvSpPr>
          <p:cNvPr id="145" name="Google Shape;14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12</a:t>
            </a:fld>
            <a:endParaRPr/>
          </a:p>
        </p:txBody>
      </p:sp>
      <p:pic>
        <p:nvPicPr>
          <p:cNvPr id="3" name="TorrentRacker Video Final v2.mp4" descr="TorrentRacker Video Final v2.mp4">
            <a:hlinkClick r:id="" action="ppaction://media"/>
            <a:extLst>
              <a:ext uri="{FF2B5EF4-FFF2-40B4-BE49-F238E27FC236}">
                <a16:creationId xmlns:a16="http://schemas.microsoft.com/office/drawing/2014/main" id="{B2CD5A19-9F1B-2C4D-AFAB-C3D83510D6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6470" t="19407" r="26543" b="18592"/>
          <a:stretch/>
        </p:blipFill>
        <p:spPr>
          <a:xfrm>
            <a:off x="1775287" y="991892"/>
            <a:ext cx="5593425" cy="41516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8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2900"/>
              <a:t>Introdução</a:t>
            </a:r>
            <a:endParaRPr sz="2900"/>
          </a:p>
        </p:txBody>
      </p:sp>
      <p:sp>
        <p:nvSpPr>
          <p:cNvPr id="57" name="Google Shape;57;p14"/>
          <p:cNvSpPr txBox="1"/>
          <p:nvPr/>
        </p:nvSpPr>
        <p:spPr>
          <a:xfrm>
            <a:off x="1675475" y="2371675"/>
            <a:ext cx="2640900" cy="400200"/>
          </a:xfrm>
          <a:prstGeom prst="rect">
            <a:avLst/>
          </a:prstGeom>
          <a:noFill/>
          <a:ln w="38100" cap="flat" cmpd="sng">
            <a:solidFill>
              <a:srgbClr val="BFE2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boto"/>
                <a:ea typeface="Roboto"/>
                <a:cs typeface="Roboto"/>
                <a:sym typeface="Roboto"/>
              </a:rPr>
              <a:t>Website Comunidade Privada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251550" y="1558525"/>
            <a:ext cx="2640900" cy="400200"/>
          </a:xfrm>
          <a:prstGeom prst="rect">
            <a:avLst/>
          </a:prstGeom>
          <a:noFill/>
          <a:ln w="38100" cap="flat" cmpd="sng">
            <a:solidFill>
              <a:srgbClr val="BFE2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boto"/>
                <a:ea typeface="Roboto"/>
                <a:cs typeface="Roboto"/>
                <a:sym typeface="Roboto"/>
              </a:rPr>
              <a:t>Base de Dados - BD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14"/>
          <p:cNvSpPr txBox="1"/>
          <p:nvPr/>
        </p:nvSpPr>
        <p:spPr>
          <a:xfrm>
            <a:off x="1293225" y="3344525"/>
            <a:ext cx="1825800" cy="400200"/>
          </a:xfrm>
          <a:prstGeom prst="rect">
            <a:avLst/>
          </a:prstGeom>
          <a:noFill/>
          <a:ln w="38100" cap="flat" cmpd="sng">
            <a:solidFill>
              <a:srgbClr val="BFE2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boto"/>
                <a:ea typeface="Roboto"/>
                <a:cs typeface="Roboto"/>
                <a:sym typeface="Roboto"/>
              </a:rPr>
              <a:t>Utilizador 1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6331025" y="3344525"/>
            <a:ext cx="1825800" cy="400200"/>
          </a:xfrm>
          <a:prstGeom prst="rect">
            <a:avLst/>
          </a:prstGeom>
          <a:noFill/>
          <a:ln w="38100" cap="flat" cmpd="sng">
            <a:solidFill>
              <a:srgbClr val="BFE2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boto"/>
                <a:ea typeface="Roboto"/>
                <a:cs typeface="Roboto"/>
                <a:sym typeface="Roboto"/>
              </a:rPr>
              <a:t>Utilizador 2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859625" y="2371675"/>
            <a:ext cx="2640900" cy="400200"/>
          </a:xfrm>
          <a:prstGeom prst="rect">
            <a:avLst/>
          </a:prstGeom>
          <a:noFill/>
          <a:ln w="38100" cap="flat" cmpd="sng">
            <a:solidFill>
              <a:srgbClr val="BFE2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boto"/>
                <a:ea typeface="Roboto"/>
                <a:cs typeface="Roboto"/>
                <a:sym typeface="Roboto"/>
              </a:rPr>
              <a:t>Plataforma de Gestão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251550" y="4180563"/>
            <a:ext cx="2640900" cy="400200"/>
          </a:xfrm>
          <a:prstGeom prst="rect">
            <a:avLst/>
          </a:prstGeom>
          <a:noFill/>
          <a:ln w="38100" cap="flat" cmpd="sng">
            <a:solidFill>
              <a:srgbClr val="BFE2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Roboto"/>
                <a:ea typeface="Roboto"/>
                <a:cs typeface="Roboto"/>
                <a:sym typeface="Roboto"/>
              </a:rPr>
              <a:t>Rede P2P (App Torrent)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4420959" y="2295025"/>
            <a:ext cx="302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/>
              <a:t>+</a:t>
            </a:r>
            <a:endParaRPr sz="2000"/>
          </a:p>
        </p:txBody>
      </p:sp>
      <p:cxnSp>
        <p:nvCxnSpPr>
          <p:cNvPr id="64" name="Google Shape;64;p14"/>
          <p:cNvCxnSpPr>
            <a:stCxn id="58" idx="2"/>
            <a:endCxn id="63" idx="0"/>
          </p:cNvCxnSpPr>
          <p:nvPr/>
        </p:nvCxnSpPr>
        <p:spPr>
          <a:xfrm>
            <a:off x="4572000" y="1958725"/>
            <a:ext cx="0" cy="33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" name="Google Shape;65;p14"/>
          <p:cNvCxnSpPr>
            <a:stCxn id="63" idx="2"/>
            <a:endCxn id="62" idx="0"/>
          </p:cNvCxnSpPr>
          <p:nvPr/>
        </p:nvCxnSpPr>
        <p:spPr>
          <a:xfrm>
            <a:off x="4572009" y="2787625"/>
            <a:ext cx="0" cy="139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" name="Google Shape;66;p14"/>
          <p:cNvCxnSpPr>
            <a:stCxn id="59" idx="2"/>
            <a:endCxn id="62" idx="1"/>
          </p:cNvCxnSpPr>
          <p:nvPr/>
        </p:nvCxnSpPr>
        <p:spPr>
          <a:xfrm>
            <a:off x="2206125" y="3744725"/>
            <a:ext cx="1045500" cy="63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" name="Google Shape;67;p14"/>
          <p:cNvCxnSpPr>
            <a:stCxn id="60" idx="2"/>
            <a:endCxn id="62" idx="3"/>
          </p:cNvCxnSpPr>
          <p:nvPr/>
        </p:nvCxnSpPr>
        <p:spPr>
          <a:xfrm flipH="1">
            <a:off x="5892425" y="3744725"/>
            <a:ext cx="1351500" cy="63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8" name="Google Shape;68;p14"/>
          <p:cNvSpPr txBox="1"/>
          <p:nvPr/>
        </p:nvSpPr>
        <p:spPr>
          <a:xfrm>
            <a:off x="4420950" y="3388775"/>
            <a:ext cx="1561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PT"/>
              <a:t>Peers (IPs)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PT"/>
              <a:t>Arquivos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PT"/>
              <a:t>...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1293225" y="1230550"/>
            <a:ext cx="6863400" cy="18552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BFE2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70;p14"/>
          <p:cNvCxnSpPr>
            <a:stCxn id="59" idx="0"/>
          </p:cNvCxnSpPr>
          <p:nvPr/>
        </p:nvCxnSpPr>
        <p:spPr>
          <a:xfrm rot="10800000" flipH="1">
            <a:off x="2206125" y="2792525"/>
            <a:ext cx="2346900" cy="55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" name="Google Shape;71;p14"/>
          <p:cNvCxnSpPr>
            <a:stCxn id="60" idx="0"/>
          </p:cNvCxnSpPr>
          <p:nvPr/>
        </p:nvCxnSpPr>
        <p:spPr>
          <a:xfrm rot="10800000">
            <a:off x="4609925" y="2801825"/>
            <a:ext cx="26340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2900"/>
              <a:t>Diagrama Entidade-Relação</a:t>
            </a:r>
            <a:endParaRPr sz="2900"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4575"/>
            <a:ext cx="9144000" cy="422911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694775" y="1288675"/>
            <a:ext cx="8137500" cy="3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23 Entidades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12 Relações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6 Hierarquias de Classes (Relação Is-A)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2900"/>
              <a:t>Diagrama Entidade-Relação</a:t>
            </a:r>
            <a:endParaRPr sz="2900"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Modelo Relacional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694775" y="1288675"/>
            <a:ext cx="8137500" cy="3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25 Tabelas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3955" y="0"/>
            <a:ext cx="189114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2900"/>
              <a:t>Utilizadores</a:t>
            </a:r>
            <a:endParaRPr sz="2900"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694775" y="1288675"/>
            <a:ext cx="8137500" cy="37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Utilizador Normal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Descarregar Torrents (Todos)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Envio de Comentários (Todos)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Receber Convites (Todos)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Recebe Prémios (Todos)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Comprar Plano Subscrição -&gt; Utilizador VIP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VIP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Recebe GB de Upload (melhora o Rácio: GB Upload / GB Download)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Uploader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Envio de Novo Conteúdo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Staff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Envio Prémios (+Admin)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Acesso Histórico Prémios Geral, Avisos Geral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Admin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Envio Convites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Acesso Histórico Compras, Utilizadores</a:t>
            </a: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2900"/>
              <a:t>Torrents (Conteúdo)</a:t>
            </a:r>
            <a:endParaRPr sz="2900"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694775" y="1288675"/>
            <a:ext cx="8137500" cy="3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Séries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Filmes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Jogos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Apps / Programas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PT" sz="2900"/>
              <a:t>Avisos</a:t>
            </a:r>
            <a:endParaRPr sz="2900"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694775" y="1288675"/>
            <a:ext cx="8137500" cy="3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Temporários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Data Expiração</a:t>
            </a:r>
            <a:endParaRPr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Permanentes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Nuked Torrent (Torrent desrespeita as regras da comunidade)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Hit &amp; Run (Torrent não está ativo durante x dias)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065125" y="232100"/>
            <a:ext cx="73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900"/>
              <a:t>Integridade de Dados</a:t>
            </a:r>
            <a:endParaRPr sz="2900"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694775" y="1288675"/>
            <a:ext cx="8137500" cy="3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Registo de novos utilizadores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Verificação de nickname (único)</a:t>
            </a:r>
            <a:endParaRPr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Envio de convites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Evita que seja enviado para um email que já recebeu um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t-PT"/>
              <a:t>Compra de Planos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PT"/>
              <a:t>Verificação dos planos disponíveis</a:t>
            </a:r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230</Words>
  <Application>Microsoft Macintosh PowerPoint</Application>
  <PresentationFormat>Apresentação no Ecrã (16:9)</PresentationFormat>
  <Paragraphs>81</Paragraphs>
  <Slides>12</Slides>
  <Notes>12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6" baseType="lpstr">
      <vt:lpstr>Arial</vt:lpstr>
      <vt:lpstr>Roboto</vt:lpstr>
      <vt:lpstr>Roboto Medium</vt:lpstr>
      <vt:lpstr>Simple Light</vt:lpstr>
      <vt:lpstr>Apresentação do PowerPoint</vt:lpstr>
      <vt:lpstr>Introdução</vt:lpstr>
      <vt:lpstr>Diagrama Entidade-Relação</vt:lpstr>
      <vt:lpstr>Diagrama Entidade-Relação</vt:lpstr>
      <vt:lpstr>Modelo Relacional</vt:lpstr>
      <vt:lpstr>Utilizadores</vt:lpstr>
      <vt:lpstr>Torrents (Conteúdo)</vt:lpstr>
      <vt:lpstr>Avisos</vt:lpstr>
      <vt:lpstr>Integridade de Dados</vt:lpstr>
      <vt:lpstr>Segurança</vt:lpstr>
      <vt:lpstr>Interface</vt:lpstr>
      <vt:lpstr>Demonstração Interface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Microsoft Office User</cp:lastModifiedBy>
  <cp:revision>1</cp:revision>
  <dcterms:modified xsi:type="dcterms:W3CDTF">2021-06-24T21:41:09Z</dcterms:modified>
</cp:coreProperties>
</file>